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9" r:id="rId8"/>
    <p:sldId id="261" r:id="rId9"/>
    <p:sldId id="270" r:id="rId10"/>
    <p:sldId id="260" r:id="rId11"/>
    <p:sldId id="262" r:id="rId12"/>
    <p:sldId id="268" r:id="rId13"/>
    <p:sldId id="263" r:id="rId14"/>
    <p:sldId id="264" r:id="rId15"/>
    <p:sldId id="265" r:id="rId16"/>
    <p:sldId id="266" r:id="rId17"/>
    <p:sldId id="267" r:id="rId18"/>
    <p:sldId id="269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F132-59F4-4A26-9BB2-5127AA67AEB9}" type="datetimeFigureOut">
              <a:rPr lang="en-GB" smtClean="0"/>
              <a:pPr/>
              <a:t>24/01/2013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40E1-A932-45FE-8291-2759E3A997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Grand Designs? Resilient patterns of regeneration</a:t>
            </a:r>
          </a:p>
          <a:p>
            <a:r>
              <a:rPr lang="en-GB" sz="2400" dirty="0"/>
              <a:t>in the North of England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Daryl Martin</a:t>
            </a:r>
            <a:endParaRPr lang="en-GB" dirty="0"/>
          </a:p>
        </p:txBody>
      </p:sp>
      <p:pic>
        <p:nvPicPr>
          <p:cNvPr id="4" name="Picture 3" descr="cp instama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836712"/>
            <a:ext cx="4752528" cy="2572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URB_Logo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293096"/>
            <a:ext cx="19050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Price’s </a:t>
            </a:r>
            <a:r>
              <a:rPr lang="en-GB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Unbuilt</a:t>
            </a:r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Projects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 Palace (1961)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 descr="funpalace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758907" cy="1924560"/>
          </a:xfr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Centre Georges Pompidou (1977)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7" descr="centre georges pompido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41775" cy="3096000"/>
          </a:xfrm>
        </p:spPr>
      </p:pic>
      <p:pic>
        <p:nvPicPr>
          <p:cNvPr id="9" name="Picture 8" descr="fun palace 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4619292"/>
            <a:ext cx="3744416" cy="1984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Lawrence Country, Montagu Country, Constable Country…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7" descr="nonplan ad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801" r="47293"/>
          <a:stretch>
            <a:fillRect/>
          </a:stretch>
        </p:blipFill>
        <p:spPr>
          <a:xfrm>
            <a:off x="457200" y="1556792"/>
            <a:ext cx="3610744" cy="4752528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nonplan ad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8037" t="-551" r="27001"/>
          <a:stretch>
            <a:fillRect/>
          </a:stretch>
        </p:blipFill>
        <p:spPr>
          <a:xfrm>
            <a:off x="4644008" y="1556792"/>
            <a:ext cx="1681487" cy="475252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and Wordsworth Country?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 descr="nonplan ad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551" r="48037"/>
          <a:stretch>
            <a:fillRect/>
          </a:stretch>
        </p:blipFill>
        <p:spPr>
          <a:xfrm>
            <a:off x="611560" y="1484784"/>
            <a:ext cx="3594761" cy="4914213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nonplan ad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8037" t="1972"/>
          <a:stretch>
            <a:fillRect/>
          </a:stretch>
        </p:blipFill>
        <p:spPr>
          <a:xfrm>
            <a:off x="4518066" y="1484784"/>
            <a:ext cx="3674053" cy="4896544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Non-Plan Aesthetic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 descr="nonpl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514" t="15910" r="36961" b="66589"/>
          <a:stretch>
            <a:fillRect/>
          </a:stretch>
        </p:blipFill>
        <p:spPr>
          <a:xfrm>
            <a:off x="6012160" y="2852936"/>
            <a:ext cx="1296144" cy="792088"/>
          </a:xfrm>
        </p:spPr>
      </p:pic>
      <p:pic>
        <p:nvPicPr>
          <p:cNvPr id="8" name="Picture 7" descr="nonplan7.JPG"/>
          <p:cNvPicPr>
            <a:picLocks noChangeAspect="1"/>
          </p:cNvPicPr>
          <p:nvPr/>
        </p:nvPicPr>
        <p:blipFill>
          <a:blip r:embed="rId3" cstate="print"/>
          <a:srcRect l="30010" t="53017" r="29262" b="34864"/>
          <a:stretch>
            <a:fillRect/>
          </a:stretch>
        </p:blipFill>
        <p:spPr>
          <a:xfrm>
            <a:off x="611560" y="3429000"/>
            <a:ext cx="1368152" cy="576064"/>
          </a:xfrm>
          <a:prstGeom prst="rect">
            <a:avLst/>
          </a:prstGeom>
        </p:spPr>
      </p:pic>
      <p:pic>
        <p:nvPicPr>
          <p:cNvPr id="9" name="Picture 8" descr="nonplan1.JPG"/>
          <p:cNvPicPr>
            <a:picLocks noChangeAspect="1"/>
          </p:cNvPicPr>
          <p:nvPr/>
        </p:nvPicPr>
        <p:blipFill>
          <a:blip r:embed="rId4" cstate="print"/>
          <a:srcRect l="40425" t="64718" r="19149" b="17239"/>
          <a:stretch>
            <a:fillRect/>
          </a:stretch>
        </p:blipFill>
        <p:spPr>
          <a:xfrm>
            <a:off x="4644008" y="5085184"/>
            <a:ext cx="1368152" cy="864096"/>
          </a:xfrm>
          <a:prstGeom prst="rect">
            <a:avLst/>
          </a:prstGeom>
        </p:spPr>
      </p:pic>
      <p:pic>
        <p:nvPicPr>
          <p:cNvPr id="11" name="Picture 10" descr="nonplan2.JPG"/>
          <p:cNvPicPr>
            <a:picLocks noChangeAspect="1"/>
          </p:cNvPicPr>
          <p:nvPr/>
        </p:nvPicPr>
        <p:blipFill>
          <a:blip r:embed="rId5" cstate="print"/>
          <a:srcRect l="24741" t="72049" r="63372" b="17451"/>
          <a:stretch>
            <a:fillRect/>
          </a:stretch>
        </p:blipFill>
        <p:spPr>
          <a:xfrm>
            <a:off x="5220072" y="2852936"/>
            <a:ext cx="576064" cy="720080"/>
          </a:xfrm>
          <a:prstGeom prst="rect">
            <a:avLst/>
          </a:prstGeom>
        </p:spPr>
      </p:pic>
      <p:pic>
        <p:nvPicPr>
          <p:cNvPr id="12" name="Picture 11" descr="nonplan2.JPG"/>
          <p:cNvPicPr>
            <a:picLocks noChangeAspect="1"/>
          </p:cNvPicPr>
          <p:nvPr/>
        </p:nvPicPr>
        <p:blipFill>
          <a:blip r:embed="rId5" cstate="print"/>
          <a:srcRect l="23255" t="63650" r="63373" b="29000"/>
          <a:stretch>
            <a:fillRect/>
          </a:stretch>
        </p:blipFill>
        <p:spPr>
          <a:xfrm>
            <a:off x="3779912" y="2060848"/>
            <a:ext cx="648072" cy="504056"/>
          </a:xfrm>
          <a:prstGeom prst="rect">
            <a:avLst/>
          </a:prstGeom>
        </p:spPr>
      </p:pic>
      <p:pic>
        <p:nvPicPr>
          <p:cNvPr id="13" name="Picture 12" descr="nonplan2.JPG"/>
          <p:cNvPicPr>
            <a:picLocks noChangeAspect="1"/>
          </p:cNvPicPr>
          <p:nvPr/>
        </p:nvPicPr>
        <p:blipFill>
          <a:blip r:embed="rId5" cstate="print"/>
          <a:srcRect l="23255" t="53150" r="63373" b="37400"/>
          <a:stretch>
            <a:fillRect/>
          </a:stretch>
        </p:blipFill>
        <p:spPr>
          <a:xfrm>
            <a:off x="4716016" y="1916832"/>
            <a:ext cx="648072" cy="648072"/>
          </a:xfrm>
          <a:prstGeom prst="rect">
            <a:avLst/>
          </a:prstGeom>
        </p:spPr>
      </p:pic>
      <p:pic>
        <p:nvPicPr>
          <p:cNvPr id="16" name="Picture 15" descr="nonplan7.JPG"/>
          <p:cNvPicPr>
            <a:picLocks noChangeAspect="1"/>
          </p:cNvPicPr>
          <p:nvPr/>
        </p:nvPicPr>
        <p:blipFill>
          <a:blip r:embed="rId6" cstate="print"/>
          <a:srcRect l="30684" t="16400" r="55944" b="57350"/>
          <a:stretch>
            <a:fillRect/>
          </a:stretch>
        </p:blipFill>
        <p:spPr>
          <a:xfrm>
            <a:off x="2267744" y="2852936"/>
            <a:ext cx="648072" cy="1800200"/>
          </a:xfrm>
          <a:prstGeom prst="rect">
            <a:avLst/>
          </a:prstGeom>
        </p:spPr>
      </p:pic>
      <p:pic>
        <p:nvPicPr>
          <p:cNvPr id="17" name="Picture 16" descr="nonplan7.JPG"/>
          <p:cNvPicPr>
            <a:picLocks noChangeAspect="1"/>
          </p:cNvPicPr>
          <p:nvPr/>
        </p:nvPicPr>
        <p:blipFill>
          <a:blip r:embed="rId6" cstate="print"/>
          <a:srcRect l="30684" t="66800" r="30684" b="20600"/>
          <a:stretch>
            <a:fillRect/>
          </a:stretch>
        </p:blipFill>
        <p:spPr>
          <a:xfrm>
            <a:off x="3059832" y="3861048"/>
            <a:ext cx="1872208" cy="864096"/>
          </a:xfrm>
          <a:prstGeom prst="rect">
            <a:avLst/>
          </a:prstGeom>
        </p:spPr>
      </p:pic>
      <p:pic>
        <p:nvPicPr>
          <p:cNvPr id="18" name="Picture 17" descr="nonplan8.JPG"/>
          <p:cNvPicPr>
            <a:picLocks noChangeAspect="1"/>
          </p:cNvPicPr>
          <p:nvPr/>
        </p:nvPicPr>
        <p:blipFill>
          <a:blip r:embed="rId7" cstate="print"/>
          <a:srcRect l="27722" t="65750" r="32177" b="19550"/>
          <a:stretch>
            <a:fillRect/>
          </a:stretch>
        </p:blipFill>
        <p:spPr>
          <a:xfrm rot="10800000">
            <a:off x="2987824" y="2708920"/>
            <a:ext cx="1944215" cy="1008112"/>
          </a:xfrm>
          <a:prstGeom prst="rect">
            <a:avLst/>
          </a:prstGeom>
        </p:spPr>
      </p:pic>
      <p:pic>
        <p:nvPicPr>
          <p:cNvPr id="19" name="Picture 18" descr="nonplan8.JPG"/>
          <p:cNvPicPr>
            <a:picLocks noChangeAspect="1"/>
          </p:cNvPicPr>
          <p:nvPr/>
        </p:nvPicPr>
        <p:blipFill>
          <a:blip r:embed="rId7" cstate="print"/>
          <a:srcRect l="69308" t="64700" r="8413" b="21650"/>
          <a:stretch>
            <a:fillRect/>
          </a:stretch>
        </p:blipFill>
        <p:spPr>
          <a:xfrm rot="10800000">
            <a:off x="2411760" y="4941168"/>
            <a:ext cx="1080119" cy="936104"/>
          </a:xfrm>
          <a:prstGeom prst="rect">
            <a:avLst/>
          </a:prstGeom>
        </p:spPr>
      </p:pic>
      <p:pic>
        <p:nvPicPr>
          <p:cNvPr id="20" name="Picture 19" descr="nonplan8.JPG"/>
          <p:cNvPicPr>
            <a:picLocks noChangeAspect="1"/>
          </p:cNvPicPr>
          <p:nvPr/>
        </p:nvPicPr>
        <p:blipFill>
          <a:blip r:embed="rId7" cstate="print"/>
          <a:srcRect l="27722" t="48950" r="33662" b="38450"/>
          <a:stretch>
            <a:fillRect/>
          </a:stretch>
        </p:blipFill>
        <p:spPr>
          <a:xfrm rot="10800000">
            <a:off x="5004048" y="3861048"/>
            <a:ext cx="1872207" cy="864096"/>
          </a:xfrm>
          <a:prstGeom prst="rect">
            <a:avLst/>
          </a:prstGeom>
        </p:spPr>
      </p:pic>
      <p:pic>
        <p:nvPicPr>
          <p:cNvPr id="21" name="Picture 20" descr="nonplan8.JPG"/>
          <p:cNvPicPr>
            <a:picLocks noChangeAspect="1"/>
          </p:cNvPicPr>
          <p:nvPr/>
        </p:nvPicPr>
        <p:blipFill>
          <a:blip r:embed="rId7" cstate="print"/>
          <a:srcRect l="26236" t="29000" r="60397" b="62600"/>
          <a:stretch>
            <a:fillRect/>
          </a:stretch>
        </p:blipFill>
        <p:spPr>
          <a:xfrm rot="10800000">
            <a:off x="2915816" y="1988840"/>
            <a:ext cx="648071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Potteries </a:t>
            </a:r>
            <a:r>
              <a:rPr lang="en-GB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Thinkbelt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 descr="potteries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4038600" cy="2719873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poterries map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3189531" cy="2168881"/>
          </a:xfrm>
          <a:ln>
            <a:solidFill>
              <a:schemeClr val="tx1"/>
            </a:solidFill>
          </a:ln>
        </p:spPr>
      </p:pic>
      <p:pic>
        <p:nvPicPr>
          <p:cNvPr id="9" name="Picture 8" descr="potteries map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345085"/>
            <a:ext cx="3168352" cy="2287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Transfer Areas: Faculty Bases 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4" descr="madeley transfer ar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9752" y="1600200"/>
            <a:ext cx="2933495" cy="4525963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potteries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4038600" cy="2186137"/>
          </a:xfrm>
          <a:ln>
            <a:solidFill>
              <a:schemeClr val="tx1"/>
            </a:solidFill>
          </a:ln>
        </p:spPr>
      </p:pic>
      <p:pic>
        <p:nvPicPr>
          <p:cNvPr id="10" name="Picture 9" descr="potteries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28800"/>
            <a:ext cx="4037822" cy="17281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Housing: Battery, Capsule, Crate, Sprawl</a:t>
            </a:r>
            <a:endParaRPr lang="en-GB" dirty="0"/>
          </a:p>
        </p:txBody>
      </p:sp>
      <p:pic>
        <p:nvPicPr>
          <p:cNvPr id="5" name="Content Placeholder 4" descr="potteries hous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628800"/>
            <a:ext cx="1728192" cy="3044911"/>
          </a:xfrm>
          <a:ln>
            <a:solidFill>
              <a:schemeClr val="tx1"/>
            </a:solidFill>
          </a:ln>
        </p:spPr>
      </p:pic>
      <p:pic>
        <p:nvPicPr>
          <p:cNvPr id="6" name="Content Placeholder 5" descr="interchan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5486" y="1628801"/>
            <a:ext cx="3170970" cy="3024336"/>
          </a:xfrm>
          <a:ln>
            <a:solidFill>
              <a:schemeClr val="tx1"/>
            </a:solidFill>
          </a:ln>
        </p:spPr>
      </p:pic>
      <p:pic>
        <p:nvPicPr>
          <p:cNvPr id="7" name="Picture 6" descr="potterie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869160"/>
            <a:ext cx="3242781" cy="1277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hous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628800"/>
            <a:ext cx="3070159" cy="30243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Universities and regeneration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Content Placeholder 6" descr="thinkbelt 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0230" y="1600200"/>
            <a:ext cx="4103540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Selected Bibliography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Barker, P. (1999) Non-Plan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Revisited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or the real way cities grow. Journal of Design History, 12(2), pp.95-110.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Barker, P., et al. (1969) Non-Plan: an experiment in freedom. New Society, March 20, pp.435-443.</a:t>
            </a:r>
          </a:p>
          <a:p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Hardingham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S. &amp;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Rattenbury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K. (2007)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Supercrit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1: Potteries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Thinkbelt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London: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Routledge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Hughes, J. &amp; Sadler, S., ed. (2000) Non-Plan: essays on freedom, participation and change in modern architecture and urbanism. Oxford: Architectural Press.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Mathews, S. (2007) From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Agit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-Prop to Free Space: the architecture of Cedric Price. London: Black Dog.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Price, C. (2003) The Square Book. Chichester: Wiley-Academy.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Price, C. (1966) Potteries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Thinkbelt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New Society, June 2, pp.14-17. 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regenerators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51601"/>
            <a:ext cx="4038600" cy="2423160"/>
          </a:xfrm>
          <a:ln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048" y="2636912"/>
            <a:ext cx="3292367" cy="24566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891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Alsop’s fables: Barnsley…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08921"/>
            <a:ext cx="3391013" cy="2383241"/>
          </a:xfrm>
          <a:ln>
            <a:solidFill>
              <a:schemeClr val="tx1"/>
            </a:solidFill>
          </a:ln>
        </p:spPr>
      </p:pic>
      <p:pic>
        <p:nvPicPr>
          <p:cNvPr id="5" name="Content Placeholder 4" descr="barnsley1.gif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3574864" cy="2383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402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Bradford…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776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Middlesbrough…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625" y="2434431"/>
            <a:ext cx="3333750" cy="2857500"/>
          </a:xfr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5" y="2434431"/>
            <a:ext cx="3333750" cy="28575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396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the M62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43" y="3717032"/>
            <a:ext cx="8095762" cy="2232248"/>
          </a:xfr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772816"/>
            <a:ext cx="3489114" cy="153521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563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Price’s ideas for the New Society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Non-Plan (1969)</a:t>
            </a:r>
            <a:endParaRPr lang="en-GB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Potteries </a:t>
            </a:r>
            <a:r>
              <a:rPr lang="en-GB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Thinkbelt</a:t>
            </a:r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(1966)</a:t>
            </a:r>
            <a:endParaRPr lang="en-GB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7" descr="ptb cov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3693" t="9871" r="8942" b="2654"/>
          <a:stretch>
            <a:fillRect/>
          </a:stretch>
        </p:blipFill>
        <p:spPr>
          <a:xfrm>
            <a:off x="5076056" y="2636912"/>
            <a:ext cx="2115235" cy="3384376"/>
          </a:xfrm>
          <a:ln>
            <a:solidFill>
              <a:schemeClr val="tx1"/>
            </a:solidFill>
          </a:ln>
        </p:spPr>
      </p:pic>
      <p:pic>
        <p:nvPicPr>
          <p:cNvPr id="7" name="Content Placeholder 4" descr="non plan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636912"/>
            <a:ext cx="2298399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 still on the ground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Snowdon Aviary (1964)</a:t>
            </a:r>
            <a:endParaRPr lang="en-GB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 descr="aviary ima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348880"/>
            <a:ext cx="2552429" cy="3705275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aviary ph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3607" y="2329738"/>
            <a:ext cx="2906733" cy="36915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Archigram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Instant City (1968)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Plug In City (1964)</a:t>
            </a:r>
          </a:p>
          <a:p>
            <a:endParaRPr lang="en-GB" dirty="0"/>
          </a:p>
        </p:txBody>
      </p:sp>
      <p:pic>
        <p:nvPicPr>
          <p:cNvPr id="5" name="Picture 4" descr="instant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636913"/>
            <a:ext cx="2736304" cy="1949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lugin cit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155716" cy="1915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282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The regenerators</vt:lpstr>
      <vt:lpstr>Alsop’s fables: Barnsley…</vt:lpstr>
      <vt:lpstr>Bradford…</vt:lpstr>
      <vt:lpstr>Middlesbrough…</vt:lpstr>
      <vt:lpstr>… and the M62</vt:lpstr>
      <vt:lpstr>Price’s ideas for the New Society</vt:lpstr>
      <vt:lpstr>Projects still on the ground</vt:lpstr>
      <vt:lpstr>Archigram</vt:lpstr>
      <vt:lpstr>Price’s Unbuilt Projects</vt:lpstr>
      <vt:lpstr>Lawrence Country, Montagu Country, Constable Country…</vt:lpstr>
      <vt:lpstr>… and Wordsworth Country?</vt:lpstr>
      <vt:lpstr>The Non-Plan Aesthetic</vt:lpstr>
      <vt:lpstr>Potteries Thinkbelt</vt:lpstr>
      <vt:lpstr>Transfer Areas: Faculty Bases </vt:lpstr>
      <vt:lpstr>Housing: Battery, Capsule, Crate, Sprawl</vt:lpstr>
      <vt:lpstr>Universities and regeneration</vt:lpstr>
      <vt:lpstr>Selected 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glendevon</dc:creator>
  <cp:lastModifiedBy>hysck1</cp:lastModifiedBy>
  <cp:revision>62</cp:revision>
  <dcterms:created xsi:type="dcterms:W3CDTF">2011-09-13T15:14:49Z</dcterms:created>
  <dcterms:modified xsi:type="dcterms:W3CDTF">2013-01-24T22:16:49Z</dcterms:modified>
</cp:coreProperties>
</file>